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5" r:id="rId9"/>
    <p:sldId id="266" r:id="rId10"/>
    <p:sldId id="262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76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4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3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1F318A-F7CE-D943-B051-2FC78EC90C2A}" type="datetimeFigureOut">
              <a:rPr lang="en-US" smtClean="0"/>
              <a:t>1/26/17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ADF081-71AF-3447-9002-A5F054C25B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3690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naslo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624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vertikaln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10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n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0069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0069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339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10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odlo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300" y="1366839"/>
            <a:ext cx="6872288" cy="2852737"/>
          </a:xfr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38300" y="4246564"/>
            <a:ext cx="687228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639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Naslov i 2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388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38893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71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eđe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248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2480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269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599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574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a opisom sli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7"/>
            <a:ext cx="4629150" cy="468947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66756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858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a opisom slik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1184277"/>
            <a:ext cx="4629150" cy="447992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606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0871A-492A-4CAC-ADF5-F0866DB31B51}" type="datetimeFigureOut">
              <a:rPr lang="en-US" smtClean="0"/>
              <a:t>1/26/17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7371-373E-4D93-A138-879E063548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342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s-Latn-BA" smtClean="0"/>
              <a:t>Kliknite da biste uredili stilove prototipa naslova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3876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s-Latn-BA" smtClean="0"/>
              <a:t>Kliknite da biste uredili stilove teksta prototipa</a:t>
            </a:r>
          </a:p>
          <a:p>
            <a:pPr lvl="1"/>
            <a:r>
              <a:rPr lang="bs-Latn-BA" smtClean="0"/>
              <a:t>Drugi nivo</a:t>
            </a:r>
          </a:p>
          <a:p>
            <a:pPr lvl="2"/>
            <a:r>
              <a:rPr lang="bs-Latn-BA" smtClean="0"/>
              <a:t>Treći nivo</a:t>
            </a:r>
          </a:p>
          <a:p>
            <a:pPr lvl="3"/>
            <a:r>
              <a:rPr lang="bs-Latn-BA" smtClean="0"/>
              <a:t>Četvrti nivo</a:t>
            </a:r>
          </a:p>
          <a:p>
            <a:pPr lvl="4"/>
            <a:r>
              <a:rPr lang="bs-Latn-BA" smtClean="0"/>
              <a:t>Peti nivo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fld id="{F570871A-492A-4CAC-ADF5-F0866DB31B51}" type="datetimeFigureOut">
              <a:rPr lang="en-US" smtClean="0"/>
              <a:pPr/>
              <a:t>1/26/17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52699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65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570B7371-373E-4D93-A138-879E0635481B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 rot="16200000">
            <a:off x="-1024113" y="5332238"/>
            <a:ext cx="1695700" cy="352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833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500" b="0" dirty="0" err="1" smtClean="0"/>
              <a:t>OfferUp</a:t>
            </a:r>
            <a:r>
              <a:rPr lang="en-US" sz="4500" b="0" dirty="0" smtClean="0"/>
              <a:t> </a:t>
            </a:r>
            <a:r>
              <a:rPr lang="en-US" sz="4500" b="0" dirty="0"/>
              <a:t>o</a:t>
            </a:r>
            <a:r>
              <a:rPr lang="en-US" sz="4500" b="0" dirty="0" smtClean="0"/>
              <a:t>nsite interview </a:t>
            </a:r>
            <a:br>
              <a:rPr lang="en-US" sz="4500" b="0" dirty="0" smtClean="0"/>
            </a:br>
            <a:r>
              <a:rPr lang="en-US" sz="4500" b="0" dirty="0" smtClean="0"/>
              <a:t>Prototype presentation </a:t>
            </a:r>
            <a:endParaRPr lang="en-US" sz="4500" b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011930"/>
            <a:ext cx="6858000" cy="1245870"/>
          </a:xfrm>
        </p:spPr>
        <p:txBody>
          <a:bodyPr/>
          <a:lstStyle/>
          <a:p>
            <a:r>
              <a:rPr lang="en-US" dirty="0" smtClean="0"/>
              <a:t>Presenter: Joe Ma</a:t>
            </a:r>
          </a:p>
          <a:p>
            <a:r>
              <a:rPr lang="en-US" dirty="0" smtClean="0"/>
              <a:t>App name: Show College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195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noProof="1"/>
              <a:t>Reactive / </a:t>
            </a:r>
            <a:r>
              <a:rPr lang="en-US" sz="4000" noProof="1" smtClean="0"/>
              <a:t>Asynchronous</a:t>
            </a:r>
            <a:endParaRPr lang="en-US" sz="4000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RxJava</a:t>
            </a:r>
            <a:r>
              <a:rPr lang="en-US" dirty="0" smtClean="0"/>
              <a:t> (No </a:t>
            </a:r>
            <a:r>
              <a:rPr lang="en-US" dirty="0" err="1" smtClean="0"/>
              <a:t>AsyncTask</a:t>
            </a:r>
            <a:r>
              <a:rPr lang="en-US" dirty="0" smtClean="0"/>
              <a:t>) </a:t>
            </a:r>
          </a:p>
          <a:p>
            <a:r>
              <a:rPr lang="en-US" dirty="0" smtClean="0"/>
              <a:t>Retrofit</a:t>
            </a:r>
          </a:p>
          <a:p>
            <a:r>
              <a:rPr lang="en-US" dirty="0" smtClean="0"/>
              <a:t>Picasso (Image Caching lib)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294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Question and Answer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51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Purpose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noProof="1" smtClean="0"/>
              <a:t>Fundamental Android concepts</a:t>
            </a:r>
          </a:p>
          <a:p>
            <a:r>
              <a:rPr lang="en-US" noProof="1"/>
              <a:t>Reactive / </a:t>
            </a:r>
            <a:r>
              <a:rPr lang="en-US" noProof="1" smtClean="0"/>
              <a:t>Asynchronous programming</a:t>
            </a:r>
          </a:p>
          <a:p>
            <a:r>
              <a:rPr lang="en-US" noProof="1" smtClean="0"/>
              <a:t>Third party libraries</a:t>
            </a:r>
          </a:p>
          <a:p>
            <a:pPr lvl="1"/>
            <a:r>
              <a:rPr lang="en-US" noProof="1" smtClean="0"/>
              <a:t>RxJava</a:t>
            </a:r>
          </a:p>
          <a:p>
            <a:pPr lvl="1"/>
            <a:r>
              <a:rPr lang="en-US" noProof="1" smtClean="0"/>
              <a:t>Retrofit</a:t>
            </a:r>
          </a:p>
          <a:p>
            <a:pPr lvl="1"/>
            <a:r>
              <a:rPr lang="en-US" noProof="1" smtClean="0"/>
              <a:t>Picasso</a:t>
            </a:r>
          </a:p>
          <a:p>
            <a:pPr lvl="1"/>
            <a:r>
              <a:rPr lang="en-US" noProof="1" smtClean="0"/>
              <a:t>Gson</a:t>
            </a:r>
          </a:p>
          <a:p>
            <a:pPr lvl="1"/>
            <a:r>
              <a:rPr lang="en-US" noProof="1" smtClean="0"/>
              <a:t>IcePick</a:t>
            </a:r>
          </a:p>
        </p:txBody>
      </p:sp>
    </p:spTree>
    <p:extLst>
      <p:ext uri="{BB962C8B-B14F-4D97-AF65-F5344CB8AC3E}">
        <p14:creationId xmlns:p14="http://schemas.microsoft.com/office/powerpoint/2010/main" val="11134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04" y="399099"/>
            <a:ext cx="2974836" cy="528859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931" y="1365250"/>
            <a:ext cx="5030329" cy="282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241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685" y="487680"/>
            <a:ext cx="6953250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86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Fundamental </a:t>
            </a:r>
            <a:r>
              <a:rPr lang="en-US" sz="4000" dirty="0"/>
              <a:t>Android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Activity / Fragment (No MVP)</a:t>
            </a:r>
          </a:p>
        </p:txBody>
      </p:sp>
    </p:spTree>
    <p:extLst>
      <p:ext uri="{BB962C8B-B14F-4D97-AF65-F5344CB8AC3E}">
        <p14:creationId xmlns:p14="http://schemas.microsoft.com/office/powerpoint/2010/main" val="1693406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Fundamental </a:t>
            </a:r>
            <a:r>
              <a:rPr lang="en-US" sz="4000" dirty="0"/>
              <a:t>Android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Activity / Fragment (No MVP)</a:t>
            </a:r>
          </a:p>
          <a:p>
            <a:r>
              <a:rPr lang="en-US" dirty="0" smtClean="0"/>
              <a:t>Rotation (Android Lifecycle)</a:t>
            </a:r>
          </a:p>
          <a:p>
            <a:pPr lvl="1"/>
            <a:r>
              <a:rPr lang="en-US" dirty="0" err="1" smtClean="0"/>
              <a:t>IcePick</a:t>
            </a:r>
            <a:endParaRPr lang="en-US" dirty="0" smtClean="0"/>
          </a:p>
          <a:p>
            <a:pPr lvl="1"/>
            <a:r>
              <a:rPr lang="en-US" dirty="0" err="1"/>
              <a:t>Parcelable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2298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 smtClean="0"/>
              <a:t>Rotation (Activity / Fragment)</a:t>
            </a:r>
            <a:endParaRPr lang="en-US" sz="4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76" y="1549908"/>
            <a:ext cx="8842248" cy="419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6688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 dirty="0"/>
              <a:t>Rotation (</a:t>
            </a:r>
            <a:r>
              <a:rPr lang="en-US" sz="4000" dirty="0" smtClean="0"/>
              <a:t>Serialization)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1519936"/>
            <a:ext cx="8741664" cy="26550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" y="4434332"/>
            <a:ext cx="8741664" cy="122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625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4000"/>
              <a:t>Rotation (Serialization)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172" y="1772920"/>
            <a:ext cx="8677656" cy="4094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1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ija1" id="{5F866ED6-FCC2-4154-9CDB-1726BE0A7356}" vid="{0D949CB8-18B7-4B5A-97E5-F2D17DD2B0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Android-PowerPoint-Template</Template>
  <TotalTime>61</TotalTime>
  <Words>87</Words>
  <Application>Microsoft Macintosh PowerPoint</Application>
  <PresentationFormat>On-screen Show (4:3)</PresentationFormat>
  <Paragraphs>27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Trebuchet MS</vt:lpstr>
      <vt:lpstr>Arial</vt:lpstr>
      <vt:lpstr>Office tema</vt:lpstr>
      <vt:lpstr>OfferUp onsite interview  Prototype presentation </vt:lpstr>
      <vt:lpstr>Purpose</vt:lpstr>
      <vt:lpstr>PowerPoint Presentation</vt:lpstr>
      <vt:lpstr>PowerPoint Presentation</vt:lpstr>
      <vt:lpstr>Fundamental Android concepts</vt:lpstr>
      <vt:lpstr>Fundamental Android concepts</vt:lpstr>
      <vt:lpstr>Rotation (Activity / Fragment)</vt:lpstr>
      <vt:lpstr>Rotation (Serialization)</vt:lpstr>
      <vt:lpstr>Rotation (Serialization)</vt:lpstr>
      <vt:lpstr>Reactive / Asynchronous</vt:lpstr>
      <vt:lpstr>Question and Answer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OfferUp onsite interview  Prototype presentation </dc:title>
  <dc:creator>Hokyin Ma</dc:creator>
  <cp:lastModifiedBy>Hokyin Ma</cp:lastModifiedBy>
  <cp:revision>9</cp:revision>
  <dcterms:created xsi:type="dcterms:W3CDTF">2017-01-26T09:51:27Z</dcterms:created>
  <dcterms:modified xsi:type="dcterms:W3CDTF">2017-01-26T11:09:22Z</dcterms:modified>
</cp:coreProperties>
</file>

<file path=docProps/thumbnail.jpeg>
</file>